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A042-D630-4DB6-AB7C-F759DD667C17}" type="datetimeFigureOut">
              <a:rPr lang="fr-FR" smtClean="0"/>
              <a:t>03/02/2011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5AF2E-E174-4436-9439-4DCB530D8A27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A042-D630-4DB6-AB7C-F759DD667C17}" type="datetimeFigureOut">
              <a:rPr lang="fr-FR" smtClean="0"/>
              <a:t>03/02/2011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5AF2E-E174-4436-9439-4DCB530D8A27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A042-D630-4DB6-AB7C-F759DD667C17}" type="datetimeFigureOut">
              <a:rPr lang="fr-FR" smtClean="0"/>
              <a:t>03/02/2011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5AF2E-E174-4436-9439-4DCB530D8A27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A042-D630-4DB6-AB7C-F759DD667C17}" type="datetimeFigureOut">
              <a:rPr lang="fr-FR" smtClean="0"/>
              <a:t>03/02/2011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5AF2E-E174-4436-9439-4DCB530D8A27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A042-D630-4DB6-AB7C-F759DD667C17}" type="datetimeFigureOut">
              <a:rPr lang="fr-FR" smtClean="0"/>
              <a:t>03/02/2011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5AF2E-E174-4436-9439-4DCB530D8A27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A042-D630-4DB6-AB7C-F759DD667C17}" type="datetimeFigureOut">
              <a:rPr lang="fr-FR" smtClean="0"/>
              <a:t>03/02/2011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5AF2E-E174-4436-9439-4DCB530D8A27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A042-D630-4DB6-AB7C-F759DD667C17}" type="datetimeFigureOut">
              <a:rPr lang="fr-FR" smtClean="0"/>
              <a:t>03/02/2011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5AF2E-E174-4436-9439-4DCB530D8A27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A042-D630-4DB6-AB7C-F759DD667C17}" type="datetimeFigureOut">
              <a:rPr lang="fr-FR" smtClean="0"/>
              <a:t>03/02/2011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5AF2E-E174-4436-9439-4DCB530D8A27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A042-D630-4DB6-AB7C-F759DD667C17}" type="datetimeFigureOut">
              <a:rPr lang="fr-FR" smtClean="0"/>
              <a:t>03/02/2011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5AF2E-E174-4436-9439-4DCB530D8A27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A042-D630-4DB6-AB7C-F759DD667C17}" type="datetimeFigureOut">
              <a:rPr lang="fr-FR" smtClean="0"/>
              <a:t>03/02/2011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5AF2E-E174-4436-9439-4DCB530D8A27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BA042-D630-4DB6-AB7C-F759DD667C17}" type="datetimeFigureOut">
              <a:rPr lang="fr-FR" smtClean="0"/>
              <a:t>03/02/2011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D5AF2E-E174-4436-9439-4DCB530D8A27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BA042-D630-4DB6-AB7C-F759DD667C17}" type="datetimeFigureOut">
              <a:rPr lang="fr-FR" smtClean="0"/>
              <a:t>03/02/2011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D5AF2E-E174-4436-9439-4DCB530D8A27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rcRect l="31791" t="37737" r="29693" b="10416"/>
          <a:stretch>
            <a:fillRect/>
          </a:stretch>
        </p:blipFill>
        <p:spPr bwMode="auto">
          <a:xfrm>
            <a:off x="1071538" y="571480"/>
            <a:ext cx="7215206" cy="5463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rcRect l="31576" t="35773" r="38546" b="22875"/>
          <a:stretch>
            <a:fillRect/>
          </a:stretch>
        </p:blipFill>
        <p:spPr bwMode="auto">
          <a:xfrm>
            <a:off x="1071538" y="706416"/>
            <a:ext cx="7072361" cy="5500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rcRect l="31576" t="34133" r="39099" b="26482"/>
          <a:stretch>
            <a:fillRect/>
          </a:stretch>
        </p:blipFill>
        <p:spPr bwMode="auto">
          <a:xfrm>
            <a:off x="1214414" y="894975"/>
            <a:ext cx="6858047" cy="517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rcRect l="31782" t="44631" r="40165" b="17629"/>
          <a:stretch>
            <a:fillRect/>
          </a:stretch>
        </p:blipFill>
        <p:spPr bwMode="auto">
          <a:xfrm>
            <a:off x="1357290" y="996817"/>
            <a:ext cx="6802760" cy="51468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rcRect l="31599" t="35446" r="38915" b="25498"/>
          <a:stretch>
            <a:fillRect/>
          </a:stretch>
        </p:blipFill>
        <p:spPr bwMode="auto">
          <a:xfrm>
            <a:off x="1285851" y="981272"/>
            <a:ext cx="6834731" cy="5090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rcRect l="31789" t="27152" r="40377" b="35982"/>
          <a:stretch>
            <a:fillRect/>
          </a:stretch>
        </p:blipFill>
        <p:spPr bwMode="auto">
          <a:xfrm>
            <a:off x="1071538" y="824128"/>
            <a:ext cx="7148438" cy="5319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rcRect l="31794" t="30000" r="39824" b="31778"/>
          <a:stretch>
            <a:fillRect/>
          </a:stretch>
        </p:blipFill>
        <p:spPr bwMode="auto">
          <a:xfrm>
            <a:off x="1357290" y="993185"/>
            <a:ext cx="6703128" cy="5079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rcRect l="32404" t="26318" r="30766" b="46653"/>
          <a:stretch>
            <a:fillRect/>
          </a:stretch>
        </p:blipFill>
        <p:spPr bwMode="auto">
          <a:xfrm>
            <a:off x="1500165" y="2071678"/>
            <a:ext cx="6234333" cy="25717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rcRect l="31720" t="29981" r="37921" b="29222"/>
          <a:stretch>
            <a:fillRect/>
          </a:stretch>
        </p:blipFill>
        <p:spPr bwMode="auto">
          <a:xfrm>
            <a:off x="1444718" y="1071546"/>
            <a:ext cx="6633629" cy="500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rcRect l="33352" t="68675" r="31905" b="11325"/>
          <a:stretch>
            <a:fillRect/>
          </a:stretch>
        </p:blipFill>
        <p:spPr bwMode="auto">
          <a:xfrm>
            <a:off x="1674406" y="2571744"/>
            <a:ext cx="5251408" cy="1697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rcRect l="31844" t="33074" r="36518" b="24708"/>
          <a:stretch>
            <a:fillRect/>
          </a:stretch>
        </p:blipFill>
        <p:spPr bwMode="auto">
          <a:xfrm>
            <a:off x="1142976" y="856121"/>
            <a:ext cx="6951777" cy="5216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rcRect l="31791" t="21662" r="29693" b="27137"/>
          <a:stretch>
            <a:fillRect/>
          </a:stretch>
        </p:blipFill>
        <p:spPr bwMode="auto">
          <a:xfrm>
            <a:off x="785786" y="571480"/>
            <a:ext cx="7500990" cy="56084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/>
          <a:srcRect l="25331" t="14439" r="23423" b="16646"/>
          <a:stretch>
            <a:fillRect/>
          </a:stretch>
        </p:blipFill>
        <p:spPr bwMode="auto">
          <a:xfrm>
            <a:off x="1142975" y="834829"/>
            <a:ext cx="7017293" cy="5308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rcRect l="30654" t="20342" r="29878" b="26834"/>
          <a:stretch>
            <a:fillRect/>
          </a:stretch>
        </p:blipFill>
        <p:spPr bwMode="auto">
          <a:xfrm>
            <a:off x="868759" y="642918"/>
            <a:ext cx="7501435" cy="5643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rcRect l="28625" t="27869" r="27299" b="13386"/>
          <a:stretch>
            <a:fillRect/>
          </a:stretch>
        </p:blipFill>
        <p:spPr bwMode="auto">
          <a:xfrm>
            <a:off x="1054494" y="785794"/>
            <a:ext cx="7035011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rcRect l="31945" t="15099" r="30247" b="34351"/>
          <a:stretch>
            <a:fillRect/>
          </a:stretch>
        </p:blipFill>
        <p:spPr bwMode="auto">
          <a:xfrm>
            <a:off x="863254" y="642918"/>
            <a:ext cx="7280646" cy="5469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rcRect l="31454" t="22646" r="29687" b="25808"/>
          <a:stretch>
            <a:fillRect/>
          </a:stretch>
        </p:blipFill>
        <p:spPr bwMode="auto">
          <a:xfrm>
            <a:off x="1071539" y="813653"/>
            <a:ext cx="7038212" cy="5258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rcRect l="31791" t="23631" r="29693" b="25498"/>
          <a:stretch>
            <a:fillRect/>
          </a:stretch>
        </p:blipFill>
        <p:spPr bwMode="auto">
          <a:xfrm>
            <a:off x="1071538" y="828504"/>
            <a:ext cx="7250738" cy="5386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rcRect l="31576" t="17728" r="39099" b="42875"/>
          <a:stretch>
            <a:fillRect/>
          </a:stretch>
        </p:blipFill>
        <p:spPr bwMode="auto">
          <a:xfrm>
            <a:off x="928662" y="679312"/>
            <a:ext cx="7286676" cy="5499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rcRect l="31761" t="27572" r="39099" b="33695"/>
          <a:stretch>
            <a:fillRect/>
          </a:stretch>
        </p:blipFill>
        <p:spPr bwMode="auto">
          <a:xfrm>
            <a:off x="1071538" y="814731"/>
            <a:ext cx="6786610" cy="5068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Office PowerPoint</Application>
  <PresentationFormat>Affichage à l'écran (4:3)</PresentationFormat>
  <Paragraphs>0</Paragraphs>
  <Slides>20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1" baseType="lpstr">
      <vt:lpstr>Thème Office</vt:lpstr>
      <vt:lpstr>Diapositive 1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  <vt:lpstr>Diapositive 12</vt:lpstr>
      <vt:lpstr>Diapositive 13</vt:lpstr>
      <vt:lpstr>Diapositive 14</vt:lpstr>
      <vt:lpstr>Diapositive 15</vt:lpstr>
      <vt:lpstr>Diapositive 16</vt:lpstr>
      <vt:lpstr>Diapositive 17</vt:lpstr>
      <vt:lpstr>Diapositive 18</vt:lpstr>
      <vt:lpstr>Diapositive 19</vt:lpstr>
      <vt:lpstr>Diapositive 20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Florent Grigis</dc:creator>
  <cp:lastModifiedBy>Florent Grigis</cp:lastModifiedBy>
  <cp:revision>11</cp:revision>
  <dcterms:created xsi:type="dcterms:W3CDTF">2011-02-03T14:15:19Z</dcterms:created>
  <dcterms:modified xsi:type="dcterms:W3CDTF">2011-02-03T14:26:54Z</dcterms:modified>
</cp:coreProperties>
</file>